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8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7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0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1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55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7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4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3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1885-F6EF-407C-BB13-43D1DE374D1A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8829-C823-41B4-A3C7-70F6AE902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ED485E-2975-449C-8951-ACE9C3B8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6521000-0A61-46FA-BDB9-98C99C7E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ì§ì¤ì ë°©ì¼ë¡ gifì ëí ì´ë¯¸ì§ ê²ìê²°ê³¼">
            <a:extLst>
              <a:ext uri="{FF2B5EF4-FFF2-40B4-BE49-F238E27FC236}">
                <a16:creationId xmlns:a16="http://schemas.microsoft.com/office/drawing/2014/main" id="{B849DE00-FA4E-453E-9FB3-37C73EA7CA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03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23A62-4DFC-4FF0-928E-B685DF08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" y="633873"/>
            <a:ext cx="8591910" cy="13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43C474-DE09-45E7-8797-31B3D5CB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F6D6F37-5426-490A-B24A-005108BC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그릇, 회이(가) 표시된 사진&#10;&#10;높은 신뢰도로 생성된 설명">
            <a:extLst>
              <a:ext uri="{FF2B5EF4-FFF2-40B4-BE49-F238E27FC236}">
                <a16:creationId xmlns:a16="http://schemas.microsoft.com/office/drawing/2014/main" id="{E6CA0C8A-77F8-4949-82C4-7C1A85B3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1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A28472C5-849D-444A-B20C-349CF79F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남자, 실내, 벽이(가) 표시된 사진&#10;&#10;높은 신뢰도로 생성된 설명">
            <a:extLst>
              <a:ext uri="{FF2B5EF4-FFF2-40B4-BE49-F238E27FC236}">
                <a16:creationId xmlns:a16="http://schemas.microsoft.com/office/drawing/2014/main" id="{FC187629-F645-405B-A7EE-7D36D7E3F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67B266-5EBB-4352-8945-AC60F105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680908-8036-40BF-8323-B8E7C5C0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67626-20BE-465A-83B4-F6E05572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AAAEE665-81A1-49B5-8CE7-F8A9B20C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D7EFEC-ADF9-4233-A8E2-639F854FA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CEA412-AE04-49E2-89FA-08D08788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B16CB9-5C3E-48A2-8184-B5746091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28458AA-C627-45BC-BBF3-15CEB1A4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Office PowerPoint</Application>
  <PresentationFormat>화면 슬라이드 쇼(4:3)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msoffice212</dc:creator>
  <cp:lastModifiedBy>msoffice212</cp:lastModifiedBy>
  <cp:revision>1</cp:revision>
  <dcterms:created xsi:type="dcterms:W3CDTF">2019-07-12T02:09:42Z</dcterms:created>
  <dcterms:modified xsi:type="dcterms:W3CDTF">2019-07-12T02:15:14Z</dcterms:modified>
</cp:coreProperties>
</file>